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D1F21-C73D-C28C-28CE-3A0CA431E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84A281-E4BC-16A5-2150-98DDDF9F06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8C83F-C5BD-E3AA-D006-86B917433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DB4D6-F6CF-7622-4808-9F8398701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FA242-65D9-ACF4-6F3F-B32352F7E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09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1AFC3-C5B2-E64E-112C-28E12FD8B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4A53AC-1716-2173-2E8B-1EF1CDADC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845F0-90B0-2F0C-1693-EF51C1CC6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01B1D-F3B7-25C1-8B99-B5ED966E8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D4813-1924-A868-4683-E393534F4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160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0A26EA-5265-557C-E110-64918A2601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2320F2-5E9F-19A3-F5FD-9AAAA843C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ECD89-6A01-35A2-58BC-B8263EFFD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BEBDD-C516-940E-12AD-1921939C0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FF381-1B3C-FBD2-2655-1CFC7E5B8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54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29224-D1C8-5C23-A9A4-02F318B5F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6C1E-3D60-3D1D-444C-6903EAB6D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4A5D6-A7C7-7B61-AEDB-D7A74F1E6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4B2B7-D6AF-4083-8B92-59728BE78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E04FD-A276-47C1-0E53-B793884A3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96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CA2F1-482C-9E6A-1E22-9283FD755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EE161-84C3-3D9B-142C-9D6FD6BFF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DED3C-4D99-D0F2-DECF-B350AC58C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95753-0DFC-AA37-E1C7-8D9562F11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51B41-A9D9-5F35-E228-DF726E87A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7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5DE05-01A6-BC7E-E2D1-9775A2100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44766-28BC-71E6-AD9F-0002695D6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6DB5BE-C3CB-D69B-5A48-84FBB6F3A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2BD1BA-A7C4-1D40-B15D-D20289862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E6ECF-5708-3683-E980-9C5D0F1B1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1419A-293A-C38A-3A5A-CCF5265A2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68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DD58D-4B22-E330-699D-D7B20E6AC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F9506-4C5E-3627-72CA-E91BE0348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64247A-997C-CEC8-6041-40CEB61776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9917F4-46FF-12E2-DEB2-7825639A22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E67F12-9E81-B964-9625-5BD1417648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301315-ADEB-5F1A-5E01-69F1759C9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B29C06-29C3-0B8D-CD8E-25447D94B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0EA1F3-CAD6-1302-9AAA-BB99A3C1F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10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370CE-9482-6A15-7FE4-0AF71E4CB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74F98-AEE8-EB70-DE88-54EEA137B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B93663-C92B-DE1E-250E-0E052263A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934415-2406-40B8-B7AE-C3D8ED6D0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7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A75FEC-7628-5703-8835-65BD52134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6D6CEA-32DD-2D0C-687D-0C8A986E9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5CC0-BA35-571B-7F80-5202BE8B2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01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0E670-111B-5448-F834-B9B7B1FC0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C4251-25BB-D5CE-C16E-E5AA6DFD9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D7059A-2316-27CC-44E6-7EBD8835B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43C726-ED86-212A-840C-C892D640B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921C96-59DD-92DA-4180-6D3428393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1DDDB6-ECEA-BEF8-DAB2-134EFC5F1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883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4C8F4-F85B-BEB4-8CA0-1EBA8A954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81235-730A-8E5C-1E03-511E3AE667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F24AE-8F40-26BE-0D3A-4DFD9472E6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EE314C-DD57-9E4C-EB0F-FEB5F0A61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C153A4-B0A0-5673-7635-94023EB4B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30171-7B94-129C-81D4-364EB4E3B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66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976EE6-4D16-AD53-3B0D-F6258154C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5780C-293B-5B58-6D32-C2F49C40D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DEBD1-58AA-9C9B-4E4F-9DB30B4A1A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67FF8-B440-49DC-B652-ACD14763BAA4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FCF65-B26E-8E1D-0E32-8902DF2E4C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55963-B299-3FF7-A68C-68FB0B0E69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9C5D8-072C-4D19-AED0-55D2F7F1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258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D8A2E923-DD14-FB42-AAE1-84D58752AE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61"/>
          <a:stretch/>
        </p:blipFill>
        <p:spPr>
          <a:xfrm>
            <a:off x="653142" y="-57463"/>
            <a:ext cx="10659899" cy="1966770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3D561561-89E2-A1CB-4870-F830956B36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5"/>
          <a:stretch/>
        </p:blipFill>
        <p:spPr>
          <a:xfrm>
            <a:off x="839755" y="1909307"/>
            <a:ext cx="10473287" cy="505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755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2</cp:revision>
  <dcterms:created xsi:type="dcterms:W3CDTF">2023-02-08T02:53:22Z</dcterms:created>
  <dcterms:modified xsi:type="dcterms:W3CDTF">2023-02-08T03:06:03Z</dcterms:modified>
</cp:coreProperties>
</file>

<file path=docProps/thumbnail.jpeg>
</file>